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9F83-B233-42B3-8B5D-C6A4808D7609}" type="datetimeFigureOut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90C6-E822-4E17-8FF8-F5453AB7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7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9F83-B233-42B3-8B5D-C6A4808D7609}" type="datetimeFigureOut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90C6-E822-4E17-8FF8-F5453AB7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15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9F83-B233-42B3-8B5D-C6A4808D7609}" type="datetimeFigureOut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90C6-E822-4E17-8FF8-F5453AB7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1400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9F83-B233-42B3-8B5D-C6A4808D7609}" type="datetimeFigureOut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90C6-E822-4E17-8FF8-F5453AB7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948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9F83-B233-42B3-8B5D-C6A4808D7609}" type="datetimeFigureOut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90C6-E822-4E17-8FF8-F5453AB7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46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9F83-B233-42B3-8B5D-C6A4808D7609}" type="datetimeFigureOut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90C6-E822-4E17-8FF8-F5453AB7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02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9F83-B233-42B3-8B5D-C6A4808D7609}" type="datetimeFigureOut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90C6-E822-4E17-8FF8-F5453AB7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854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9F83-B233-42B3-8B5D-C6A4808D7609}" type="datetimeFigureOut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90C6-E822-4E17-8FF8-F5453AB7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35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9F83-B233-42B3-8B5D-C6A4808D7609}" type="datetimeFigureOut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90C6-E822-4E17-8FF8-F5453AB7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3137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9F83-B233-42B3-8B5D-C6A4808D7609}" type="datetimeFigureOut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90C6-E822-4E17-8FF8-F5453AB7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906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9F83-B233-42B3-8B5D-C6A4808D7609}" type="datetimeFigureOut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90C6-E822-4E17-8FF8-F5453AB7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3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69F83-B233-42B3-8B5D-C6A4808D7609}" type="datetimeFigureOut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D90C6-E822-4E17-8FF8-F5453AB7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862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19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島﨑 祐之</dc:creator>
  <cp:lastModifiedBy>島﨑 祐之</cp:lastModifiedBy>
  <cp:revision>2</cp:revision>
  <dcterms:created xsi:type="dcterms:W3CDTF">2021-05-18T04:33:27Z</dcterms:created>
  <dcterms:modified xsi:type="dcterms:W3CDTF">2021-05-18T04:41:51Z</dcterms:modified>
</cp:coreProperties>
</file>